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08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67AE53-26AB-46E4-806C-4A6F0ADD90DC}" type="datetimeFigureOut">
              <a:rPr lang="en-US" smtClean="0"/>
              <a:t>9/4/2020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8EAFE8-0E8F-41B2-B75B-6CD429C8BD5E}" type="slidenum">
              <a:rPr lang="en-US" smtClean="0"/>
              <a:t>‹#›</a:t>
            </a:fld>
            <a:endParaRPr lang="en-US"/>
          </a:p>
        </p:txBody>
      </p:sp>
    </p:spTree>
    <p:extLst>
      <p:ext uri="{BB962C8B-B14F-4D97-AF65-F5344CB8AC3E}">
        <p14:creationId xmlns:p14="http://schemas.microsoft.com/office/powerpoint/2010/main" val="988778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 everyone. Welcome to my presentation. </a:t>
            </a:r>
            <a:endParaRPr lang="en-US" dirty="0"/>
          </a:p>
        </p:txBody>
      </p:sp>
      <p:sp>
        <p:nvSpPr>
          <p:cNvPr id="4" name="Slide Number Placeholder 3"/>
          <p:cNvSpPr>
            <a:spLocks noGrp="1"/>
          </p:cNvSpPr>
          <p:nvPr>
            <p:ph type="sldNum" sz="quarter" idx="10"/>
          </p:nvPr>
        </p:nvSpPr>
        <p:spPr/>
        <p:txBody>
          <a:bodyPr/>
          <a:lstStyle/>
          <a:p>
            <a:fld id="{D08EAFE8-0E8F-41B2-B75B-6CD429C8BD5E}" type="slidenum">
              <a:rPr lang="en-US" smtClean="0"/>
              <a:t>1</a:t>
            </a:fld>
            <a:endParaRPr lang="en-US"/>
          </a:p>
        </p:txBody>
      </p:sp>
    </p:spTree>
    <p:extLst>
      <p:ext uri="{BB962C8B-B14F-4D97-AF65-F5344CB8AC3E}">
        <p14:creationId xmlns:p14="http://schemas.microsoft.com/office/powerpoint/2010/main" val="4158465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Among the many types of cancer is lung cancer, it begins in the lungs and spreads to other parts of the body. It is the leading cause of death worldwide, and understanding its causes and symptoms is an important step towards creating awareness about the disease. . Research to determine which are the genetic factors and environmental factors that cause lung cancer. Smoking behavior is one of the considerations among the factors causing lung cancer. Smoking behavior increases the rate of spread of cancer in the body of human beings.</a:t>
            </a:r>
          </a:p>
          <a:p>
            <a:endParaRPr lang="en-US" dirty="0"/>
          </a:p>
        </p:txBody>
      </p:sp>
      <p:sp>
        <p:nvSpPr>
          <p:cNvPr id="4" name="Slide Number Placeholder 3"/>
          <p:cNvSpPr>
            <a:spLocks noGrp="1"/>
          </p:cNvSpPr>
          <p:nvPr>
            <p:ph type="sldNum" sz="quarter" idx="10"/>
          </p:nvPr>
        </p:nvSpPr>
        <p:spPr/>
        <p:txBody>
          <a:bodyPr/>
          <a:lstStyle/>
          <a:p>
            <a:fld id="{D08EAFE8-0E8F-41B2-B75B-6CD429C8BD5E}" type="slidenum">
              <a:rPr lang="en-US" smtClean="0"/>
              <a:t>2</a:t>
            </a:fld>
            <a:endParaRPr lang="en-US"/>
          </a:p>
        </p:txBody>
      </p:sp>
    </p:spTree>
    <p:extLst>
      <p:ext uri="{BB962C8B-B14F-4D97-AF65-F5344CB8AC3E}">
        <p14:creationId xmlns:p14="http://schemas.microsoft.com/office/powerpoint/2010/main" val="1519098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study was conducted by analyzing how the changes in smoking patterns of affected mortality during a follow-up period. From this research, familial cancer is determined by lifestyle and genetic factors.</a:t>
            </a:r>
            <a:endParaRPr lang="en-US" dirty="0"/>
          </a:p>
        </p:txBody>
      </p:sp>
      <p:sp>
        <p:nvSpPr>
          <p:cNvPr id="4" name="Slide Number Placeholder 3"/>
          <p:cNvSpPr>
            <a:spLocks noGrp="1"/>
          </p:cNvSpPr>
          <p:nvPr>
            <p:ph type="sldNum" sz="quarter" idx="10"/>
          </p:nvPr>
        </p:nvSpPr>
        <p:spPr/>
        <p:txBody>
          <a:bodyPr/>
          <a:lstStyle/>
          <a:p>
            <a:fld id="{D08EAFE8-0E8F-41B2-B75B-6CD429C8BD5E}" type="slidenum">
              <a:rPr lang="en-US" smtClean="0"/>
              <a:t>3</a:t>
            </a:fld>
            <a:endParaRPr lang="en-US"/>
          </a:p>
        </p:txBody>
      </p:sp>
    </p:spTree>
    <p:extLst>
      <p:ext uri="{BB962C8B-B14F-4D97-AF65-F5344CB8AC3E}">
        <p14:creationId xmlns:p14="http://schemas.microsoft.com/office/powerpoint/2010/main" val="1556645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first two studies show that lifestyle, especially the culture of smoking, is among the key causes of high mortality from lung cancer. The final study shows that smoking only accelerates lung cancer spread as other factors lead to exposure of individuals to lung cancer. Individuals should consider their way of life and ensure it does not expose them to lifestyle diseases.</a:t>
            </a:r>
            <a:endParaRPr lang="en-US" dirty="0"/>
          </a:p>
        </p:txBody>
      </p:sp>
      <p:sp>
        <p:nvSpPr>
          <p:cNvPr id="4" name="Slide Number Placeholder 3"/>
          <p:cNvSpPr>
            <a:spLocks noGrp="1"/>
          </p:cNvSpPr>
          <p:nvPr>
            <p:ph type="sldNum" sz="quarter" idx="10"/>
          </p:nvPr>
        </p:nvSpPr>
        <p:spPr/>
        <p:txBody>
          <a:bodyPr/>
          <a:lstStyle/>
          <a:p>
            <a:fld id="{D08EAFE8-0E8F-41B2-B75B-6CD429C8BD5E}" type="slidenum">
              <a:rPr lang="en-US" smtClean="0"/>
              <a:t>4</a:t>
            </a:fld>
            <a:endParaRPr lang="en-US"/>
          </a:p>
        </p:txBody>
      </p:sp>
    </p:spTree>
    <p:extLst>
      <p:ext uri="{BB962C8B-B14F-4D97-AF65-F5344CB8AC3E}">
        <p14:creationId xmlns:p14="http://schemas.microsoft.com/office/powerpoint/2010/main" val="2495242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a:t>
            </a:r>
            <a:r>
              <a:rPr lang="en-US" baseline="0" dirty="0" smtClean="0"/>
              <a:t> you all. </a:t>
            </a:r>
            <a:endParaRPr lang="en-US" dirty="0"/>
          </a:p>
        </p:txBody>
      </p:sp>
      <p:sp>
        <p:nvSpPr>
          <p:cNvPr id="4" name="Slide Number Placeholder 3"/>
          <p:cNvSpPr>
            <a:spLocks noGrp="1"/>
          </p:cNvSpPr>
          <p:nvPr>
            <p:ph type="sldNum" sz="quarter" idx="10"/>
          </p:nvPr>
        </p:nvSpPr>
        <p:spPr/>
        <p:txBody>
          <a:bodyPr/>
          <a:lstStyle/>
          <a:p>
            <a:fld id="{D08EAFE8-0E8F-41B2-B75B-6CD429C8BD5E}" type="slidenum">
              <a:rPr lang="en-US" smtClean="0"/>
              <a:t>5</a:t>
            </a:fld>
            <a:endParaRPr lang="en-US"/>
          </a:p>
        </p:txBody>
      </p:sp>
    </p:spTree>
    <p:extLst>
      <p:ext uri="{BB962C8B-B14F-4D97-AF65-F5344CB8AC3E}">
        <p14:creationId xmlns:p14="http://schemas.microsoft.com/office/powerpoint/2010/main" val="3106452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7133D37-D6EA-4781-8793-F4BB47EA038E}" type="datetimeFigureOut">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4B704-1A14-4655-9359-142F046E4EB6}" type="slidenum">
              <a:rPr lang="en-US" smtClean="0"/>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133D37-D6EA-4781-8793-F4BB47EA038E}" type="datetimeFigureOut">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4B704-1A14-4655-9359-142F046E4EB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133D37-D6EA-4781-8793-F4BB47EA038E}" type="datetimeFigureOut">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4B704-1A14-4655-9359-142F046E4EB6}" type="slidenum">
              <a:rPr lang="en-US" smtClean="0"/>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133D37-D6EA-4781-8793-F4BB47EA038E}" type="datetimeFigureOut">
              <a:rPr lang="en-US" smtClean="0"/>
              <a:t>9/4/2020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A4B704-1A14-4655-9359-142F046E4EB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7133D37-D6EA-4781-8793-F4BB47EA038E}" type="datetimeFigureOut">
              <a:rPr lang="en-US" smtClean="0"/>
              <a:t>9/4/2020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A4B704-1A14-4655-9359-142F046E4EB6}" type="slidenum">
              <a:rPr lang="en-US" smtClean="0"/>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7133D37-D6EA-4781-8793-F4BB47EA038E}" type="datetimeFigureOut">
              <a:rPr lang="en-US" smtClean="0"/>
              <a:t>9/4/2020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A4B704-1A14-4655-9359-142F046E4EB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133D37-D6EA-4781-8793-F4BB47EA038E}" type="datetimeFigureOut">
              <a:rPr lang="en-US" smtClean="0"/>
              <a:t>9/4/2020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A4B704-1A14-4655-9359-142F046E4EB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133D37-D6EA-4781-8793-F4BB47EA038E}" type="datetimeFigureOut">
              <a:rPr lang="en-US" smtClean="0"/>
              <a:t>9/4/2020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A4B704-1A14-4655-9359-142F046E4EB6}" type="slidenum">
              <a:rPr lang="en-US" smtClean="0"/>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133D37-D6EA-4781-8793-F4BB47EA038E}" type="datetimeFigureOut">
              <a:rPr lang="en-US" smtClean="0"/>
              <a:t>9/4/2020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A4B704-1A14-4655-9359-142F046E4EB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133D37-D6EA-4781-8793-F4BB47EA038E}" type="datetimeFigureOut">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4B704-1A14-4655-9359-142F046E4EB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133D37-D6EA-4781-8793-F4BB47EA038E}" type="datetimeFigureOut">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4B704-1A14-4655-9359-142F046E4EB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B7133D37-D6EA-4781-8793-F4BB47EA038E}" type="datetimeFigureOut">
              <a:rPr lang="en-US" smtClean="0"/>
              <a:t>9/4/2020</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4AA4B704-1A14-4655-9359-142F046E4EB6}" type="slidenum">
              <a:rPr lang="en-US" smtClean="0"/>
              <a:t>‹#›</a:t>
            </a:fld>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RESEARCH BRIEF.</a:t>
            </a:r>
            <a:endParaRPr lang="en-US" dirty="0"/>
          </a:p>
        </p:txBody>
      </p:sp>
      <p:sp>
        <p:nvSpPr>
          <p:cNvPr id="3" name="Subtitle 2"/>
          <p:cNvSpPr>
            <a:spLocks noGrp="1"/>
          </p:cNvSpPr>
          <p:nvPr>
            <p:ph type="subTitle" idx="1"/>
          </p:nvPr>
        </p:nvSpPr>
        <p:spPr/>
        <p:txBody>
          <a:bodyPr/>
          <a:lstStyle/>
          <a:p>
            <a:r>
              <a:rPr lang="en-US" dirty="0" smtClean="0"/>
              <a:t>Lung cancer.</a:t>
            </a:r>
            <a:endParaRPr lang="en-US" dirty="0"/>
          </a:p>
        </p:txBody>
      </p:sp>
    </p:spTree>
    <p:extLst>
      <p:ext uri="{BB962C8B-B14F-4D97-AF65-F5344CB8AC3E}">
        <p14:creationId xmlns:p14="http://schemas.microsoft.com/office/powerpoint/2010/main" val="3486227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Statement of problem.</a:t>
            </a:r>
            <a:endParaRPr lang="en-US" dirty="0"/>
          </a:p>
        </p:txBody>
      </p:sp>
      <p:sp>
        <p:nvSpPr>
          <p:cNvPr id="3" name="Content Placeholder 2"/>
          <p:cNvSpPr>
            <a:spLocks noGrp="1"/>
          </p:cNvSpPr>
          <p:nvPr>
            <p:ph idx="1"/>
          </p:nvPr>
        </p:nvSpPr>
        <p:spPr/>
        <p:txBody>
          <a:bodyPr/>
          <a:lstStyle/>
          <a:p>
            <a:r>
              <a:rPr lang="en-US" dirty="0"/>
              <a:t>Cancer is </a:t>
            </a:r>
            <a:r>
              <a:rPr lang="en-US" dirty="0" smtClean="0"/>
              <a:t>the leading cause of death worldwide.</a:t>
            </a:r>
          </a:p>
          <a:p>
            <a:r>
              <a:rPr lang="en-US" dirty="0" smtClean="0"/>
              <a:t>Smoking is one of the lifestyle that increases mortality of lung cancer.</a:t>
            </a:r>
          </a:p>
          <a:p>
            <a:r>
              <a:rPr lang="en-US" dirty="0" smtClean="0"/>
              <a:t>There are other factors that come in play causing lung cancer.</a:t>
            </a:r>
          </a:p>
          <a:p>
            <a:r>
              <a:rPr lang="en-US" dirty="0" smtClean="0"/>
              <a:t>Understanding the etiology and lifestyle that cause lung cancer is important for awareness.</a:t>
            </a:r>
            <a:endParaRPr lang="en-US" dirty="0"/>
          </a:p>
        </p:txBody>
      </p:sp>
    </p:spTree>
    <p:extLst>
      <p:ext uri="{BB962C8B-B14F-4D97-AF65-F5344CB8AC3E}">
        <p14:creationId xmlns:p14="http://schemas.microsoft.com/office/powerpoint/2010/main" val="1806010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Studies.</a:t>
            </a:r>
            <a:endParaRPr lang="en-US" dirty="0"/>
          </a:p>
        </p:txBody>
      </p:sp>
      <p:sp>
        <p:nvSpPr>
          <p:cNvPr id="3" name="Content Placeholder 2"/>
          <p:cNvSpPr>
            <a:spLocks noGrp="1"/>
          </p:cNvSpPr>
          <p:nvPr>
            <p:ph idx="1"/>
          </p:nvPr>
        </p:nvSpPr>
        <p:spPr/>
        <p:txBody>
          <a:bodyPr>
            <a:normAutofit lnSpcReduction="10000"/>
          </a:bodyPr>
          <a:lstStyle/>
          <a:p>
            <a:r>
              <a:rPr lang="en-US" dirty="0" err="1"/>
              <a:t>Hjelmborg</a:t>
            </a:r>
            <a:r>
              <a:rPr lang="en-US" dirty="0"/>
              <a:t> et al. (2017) examined the genetic and environmental factors that cause lung cancer while considering the individual's smoking </a:t>
            </a:r>
            <a:r>
              <a:rPr lang="en-US" dirty="0" smtClean="0"/>
              <a:t>status.</a:t>
            </a:r>
          </a:p>
          <a:p>
            <a:r>
              <a:rPr lang="en-US" dirty="0"/>
              <a:t>The study was conducted by analyzing how the changes in smoking patterns of affected mortality during a follow-up period. Smoking data from middle-aged Japanese were studied in three </a:t>
            </a:r>
            <a:r>
              <a:rPr lang="en-US" dirty="0" smtClean="0"/>
              <a:t>years.</a:t>
            </a:r>
          </a:p>
          <a:p>
            <a:r>
              <a:rPr lang="en-US" dirty="0" err="1"/>
              <a:t>Kanwal</a:t>
            </a:r>
            <a:r>
              <a:rPr lang="en-US" dirty="0"/>
              <a:t> et al. (2017), in a study on identifying familial lung cancer and its influence on environmental and genetic factors</a:t>
            </a:r>
          </a:p>
        </p:txBody>
      </p:sp>
    </p:spTree>
    <p:extLst>
      <p:ext uri="{BB962C8B-B14F-4D97-AF65-F5344CB8AC3E}">
        <p14:creationId xmlns:p14="http://schemas.microsoft.com/office/powerpoint/2010/main" val="617061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People should be aware of the causes of lung cancer to change their behavior.</a:t>
            </a:r>
          </a:p>
          <a:p>
            <a:r>
              <a:rPr lang="en-US" dirty="0" smtClean="0"/>
              <a:t>Smoking is the leading cause of mortality from cancer.</a:t>
            </a:r>
          </a:p>
          <a:p>
            <a:r>
              <a:rPr lang="en-US" dirty="0" smtClean="0"/>
              <a:t>Cancer is caused by other environmental and genetic factors.</a:t>
            </a:r>
          </a:p>
          <a:p>
            <a:r>
              <a:rPr lang="en-US" dirty="0" smtClean="0"/>
              <a:t>Lifestyle is an important control of spread of lung cancer.</a:t>
            </a:r>
            <a:endParaRPr lang="en-US" dirty="0"/>
          </a:p>
        </p:txBody>
      </p:sp>
    </p:spTree>
    <p:extLst>
      <p:ext uri="{BB962C8B-B14F-4D97-AF65-F5344CB8AC3E}">
        <p14:creationId xmlns:p14="http://schemas.microsoft.com/office/powerpoint/2010/main" val="1733900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10000"/>
          </a:bodyPr>
          <a:lstStyle/>
          <a:p>
            <a:r>
              <a:rPr lang="en-US" dirty="0" err="1"/>
              <a:t>Hjelmborg</a:t>
            </a:r>
            <a:r>
              <a:rPr lang="en-US" dirty="0"/>
              <a:t>, J., </a:t>
            </a:r>
            <a:r>
              <a:rPr lang="en-US" dirty="0" err="1"/>
              <a:t>Korhonen</a:t>
            </a:r>
            <a:r>
              <a:rPr lang="en-US" dirty="0"/>
              <a:t>, T., Holst, K., </a:t>
            </a:r>
            <a:r>
              <a:rPr lang="en-US" dirty="0" err="1"/>
              <a:t>Skytthe</a:t>
            </a:r>
            <a:r>
              <a:rPr lang="en-US" dirty="0"/>
              <a:t>, A., </a:t>
            </a:r>
            <a:r>
              <a:rPr lang="en-US" dirty="0" err="1"/>
              <a:t>Pukkala</a:t>
            </a:r>
            <a:r>
              <a:rPr lang="en-US" dirty="0"/>
              <a:t>, E., </a:t>
            </a:r>
            <a:r>
              <a:rPr lang="en-US" dirty="0" err="1"/>
              <a:t>Kutschke</a:t>
            </a:r>
            <a:r>
              <a:rPr lang="en-US" dirty="0"/>
              <a:t>, J., ... &amp; </a:t>
            </a:r>
            <a:r>
              <a:rPr lang="en-US" dirty="0" err="1"/>
              <a:t>Adami</a:t>
            </a:r>
            <a:r>
              <a:rPr lang="en-US" dirty="0"/>
              <a:t>, H. O. (2017). Lung cancer, genetic predisposition and smoking: the Nordic Twin Study of Cancer. </a:t>
            </a:r>
            <a:r>
              <a:rPr lang="en-US" i="1" dirty="0"/>
              <a:t>Thorax</a:t>
            </a:r>
            <a:r>
              <a:rPr lang="en-US" dirty="0"/>
              <a:t>, </a:t>
            </a:r>
            <a:r>
              <a:rPr lang="en-US" i="1" dirty="0"/>
              <a:t>72</a:t>
            </a:r>
            <a:r>
              <a:rPr lang="en-US" dirty="0"/>
              <a:t>(11), 1021-1027.</a:t>
            </a:r>
          </a:p>
          <a:p>
            <a:r>
              <a:rPr lang="en-US" dirty="0" err="1"/>
              <a:t>Kanwal</a:t>
            </a:r>
            <a:r>
              <a:rPr lang="en-US" dirty="0"/>
              <a:t>, M., Ding, X. J., &amp; Cao, Y. (2017). Familial risk for lung cancer. </a:t>
            </a:r>
            <a:r>
              <a:rPr lang="en-US" i="1" dirty="0"/>
              <a:t>Oncology Letters</a:t>
            </a:r>
            <a:r>
              <a:rPr lang="en-US" dirty="0"/>
              <a:t>, </a:t>
            </a:r>
            <a:r>
              <a:rPr lang="en-US" i="1" dirty="0"/>
              <a:t>13</a:t>
            </a:r>
            <a:r>
              <a:rPr lang="en-US" dirty="0"/>
              <a:t>(2), 535-542.</a:t>
            </a:r>
          </a:p>
          <a:p>
            <a:r>
              <a:rPr lang="en-US" dirty="0" err="1"/>
              <a:t>Zha</a:t>
            </a:r>
            <a:r>
              <a:rPr lang="en-US" dirty="0"/>
              <a:t>, L., </a:t>
            </a:r>
            <a:r>
              <a:rPr lang="en-US" dirty="0" err="1"/>
              <a:t>Sobue</a:t>
            </a:r>
            <a:r>
              <a:rPr lang="en-US" dirty="0"/>
              <a:t>, T., Kitamura, T., Kitamura, Y., Sawada, N., Iwasaki, M., ... &amp; </a:t>
            </a:r>
            <a:r>
              <a:rPr lang="en-US" dirty="0" err="1"/>
              <a:t>Tsugane</a:t>
            </a:r>
            <a:r>
              <a:rPr lang="en-US" dirty="0"/>
              <a:t>, S. (2018). Changes in smoking status and mortality from all causes and lung cancer: a longitudinal analysis of a population-based study in Japan. </a:t>
            </a:r>
            <a:r>
              <a:rPr lang="en-US" i="1" dirty="0"/>
              <a:t>Journal of epidemiology</a:t>
            </a:r>
            <a:r>
              <a:rPr lang="en-US" dirty="0"/>
              <a:t>, JE20170112.</a:t>
            </a:r>
          </a:p>
          <a:p>
            <a:endParaRPr lang="en-US" dirty="0"/>
          </a:p>
        </p:txBody>
      </p:sp>
    </p:spTree>
    <p:extLst>
      <p:ext uri="{BB962C8B-B14F-4D97-AF65-F5344CB8AC3E}">
        <p14:creationId xmlns:p14="http://schemas.microsoft.com/office/powerpoint/2010/main" val="9130405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17</TotalTime>
  <Words>454</Words>
  <Application>Microsoft Office PowerPoint</Application>
  <PresentationFormat>On-screen Show (4:3)</PresentationFormat>
  <Paragraphs>30</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NewsPrint</vt:lpstr>
      <vt:lpstr>RESEARCH BRIEF.</vt:lpstr>
      <vt:lpstr>Statement of problem.</vt:lpstr>
      <vt:lpstr>Studies.</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BRIEF.</dc:title>
  <dc:creator>kanyi</dc:creator>
  <cp:lastModifiedBy>kanyi</cp:lastModifiedBy>
  <cp:revision>3</cp:revision>
  <dcterms:created xsi:type="dcterms:W3CDTF">2020-09-04T03:32:55Z</dcterms:created>
  <dcterms:modified xsi:type="dcterms:W3CDTF">2020-09-04T03:50:29Z</dcterms:modified>
</cp:coreProperties>
</file>